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9906000" cy="6858000" type="A4"/>
  <p:notesSz cx="6888163" cy="100218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F473E38-7613-4084-BC4D-5CC76AF5A0DF}" v="2" dt="2024-08-01T09:40:03.18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06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5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Øystein Johnsrud" userId="dc421183d6d925cd" providerId="LiveId" clId="{9F473E38-7613-4084-BC4D-5CC76AF5A0DF}"/>
    <pc:docChg chg="undo custSel modSld">
      <pc:chgData name="Øystein Johnsrud" userId="dc421183d6d925cd" providerId="LiveId" clId="{9F473E38-7613-4084-BC4D-5CC76AF5A0DF}" dt="2024-08-01T09:45:14.935" v="116" actId="1076"/>
      <pc:docMkLst>
        <pc:docMk/>
      </pc:docMkLst>
      <pc:sldChg chg="addSp modSp mod">
        <pc:chgData name="Øystein Johnsrud" userId="dc421183d6d925cd" providerId="LiveId" clId="{9F473E38-7613-4084-BC4D-5CC76AF5A0DF}" dt="2024-08-01T09:45:14.935" v="116" actId="1076"/>
        <pc:sldMkLst>
          <pc:docMk/>
          <pc:sldMk cId="114796249" sldId="256"/>
        </pc:sldMkLst>
        <pc:spChg chg="mod">
          <ac:chgData name="Øystein Johnsrud" userId="dc421183d6d925cd" providerId="LiveId" clId="{9F473E38-7613-4084-BC4D-5CC76AF5A0DF}" dt="2024-08-01T09:43:00.391" v="98" actId="403"/>
          <ac:spMkLst>
            <pc:docMk/>
            <pc:sldMk cId="114796249" sldId="256"/>
            <ac:spMk id="4" creationId="{018FC885-274F-84ED-5C21-9AA53D53D067}"/>
          </ac:spMkLst>
        </pc:spChg>
        <pc:spChg chg="mod">
          <ac:chgData name="Øystein Johnsrud" userId="dc421183d6d925cd" providerId="LiveId" clId="{9F473E38-7613-4084-BC4D-5CC76AF5A0DF}" dt="2024-08-01T09:44:33.776" v="111" actId="1076"/>
          <ac:spMkLst>
            <pc:docMk/>
            <pc:sldMk cId="114796249" sldId="256"/>
            <ac:spMk id="6" creationId="{9D32DB24-7F7D-1E36-7A1D-13DB4F3708D1}"/>
          </ac:spMkLst>
        </pc:spChg>
        <pc:spChg chg="mod">
          <ac:chgData name="Øystein Johnsrud" userId="dc421183d6d925cd" providerId="LiveId" clId="{9F473E38-7613-4084-BC4D-5CC76AF5A0DF}" dt="2024-08-01T09:43:31.680" v="104" actId="1076"/>
          <ac:spMkLst>
            <pc:docMk/>
            <pc:sldMk cId="114796249" sldId="256"/>
            <ac:spMk id="7" creationId="{B159F6E4-5EA0-9F95-EE4E-8700BF95B0BC}"/>
          </ac:spMkLst>
        </pc:spChg>
        <pc:spChg chg="mod">
          <ac:chgData name="Øystein Johnsrud" userId="dc421183d6d925cd" providerId="LiveId" clId="{9F473E38-7613-4084-BC4D-5CC76AF5A0DF}" dt="2024-08-01T09:45:10.187" v="115" actId="1076"/>
          <ac:spMkLst>
            <pc:docMk/>
            <pc:sldMk cId="114796249" sldId="256"/>
            <ac:spMk id="8" creationId="{8C8F3B5B-F8EC-2AD3-BF4E-587C3ED82FB4}"/>
          </ac:spMkLst>
        </pc:spChg>
        <pc:spChg chg="mod">
          <ac:chgData name="Øystein Johnsrud" userId="dc421183d6d925cd" providerId="LiveId" clId="{9F473E38-7613-4084-BC4D-5CC76AF5A0DF}" dt="2024-08-01T09:45:14.935" v="116" actId="1076"/>
          <ac:spMkLst>
            <pc:docMk/>
            <pc:sldMk cId="114796249" sldId="256"/>
            <ac:spMk id="9" creationId="{78BAB4D0-0ADE-C496-CC78-C58C19066F47}"/>
          </ac:spMkLst>
        </pc:spChg>
        <pc:picChg chg="add mod ord">
          <ac:chgData name="Øystein Johnsrud" userId="dc421183d6d925cd" providerId="LiveId" clId="{9F473E38-7613-4084-BC4D-5CC76AF5A0DF}" dt="2024-08-01T09:42:32.381" v="94" actId="1076"/>
          <ac:picMkLst>
            <pc:docMk/>
            <pc:sldMk cId="114796249" sldId="256"/>
            <ac:picMk id="3" creationId="{B0283DC0-99D1-47AD-C9B6-949BE1146345}"/>
          </ac:picMkLst>
        </pc:picChg>
        <pc:picChg chg="add mod">
          <ac:chgData name="Øystein Johnsrud" userId="dc421183d6d925cd" providerId="LiveId" clId="{9F473E38-7613-4084-BC4D-5CC76AF5A0DF}" dt="2024-08-01T09:43:08.094" v="99" actId="1076"/>
          <ac:picMkLst>
            <pc:docMk/>
            <pc:sldMk cId="114796249" sldId="256"/>
            <ac:picMk id="10" creationId="{4F4270B6-401C-B8A9-349F-C5C37A2DBB46}"/>
          </ac:picMkLst>
        </pc:picChg>
        <pc:picChg chg="add mod">
          <ac:chgData name="Øystein Johnsrud" userId="dc421183d6d925cd" providerId="LiveId" clId="{9F473E38-7613-4084-BC4D-5CC76AF5A0DF}" dt="2024-08-01T09:42:30.102" v="93" actId="1076"/>
          <ac:picMkLst>
            <pc:docMk/>
            <pc:sldMk cId="114796249" sldId="256"/>
            <ac:picMk id="12" creationId="{8BA1DF9E-2F1D-F9F5-70C2-C0E7FAC21BB3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902075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16356D-AF05-4693-8562-A9C906D7D0E6}" type="datetimeFigureOut">
              <a:rPr lang="nb-NO" smtClean="0"/>
              <a:t>01.08.2024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000125" y="1252538"/>
            <a:ext cx="4887913" cy="33829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8975" y="4822825"/>
            <a:ext cx="5510213" cy="39465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9520238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902075" y="9520238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EE0CCD-6FF4-4543-904F-BCC387E7927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77275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3EE0CCD-6FF4-4543-904F-BCC387E7927E}" type="slidenum">
              <a:rPr lang="nb-NO" smtClean="0"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146472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3DF9E-F471-4D71-A67E-9492905D9D0A}" type="datetimeFigureOut">
              <a:rPr lang="nb-NO" smtClean="0"/>
              <a:t>01.08.2024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CEC4C-F3C8-4394-AE53-2F48B273041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30356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3DF9E-F471-4D71-A67E-9492905D9D0A}" type="datetimeFigureOut">
              <a:rPr lang="nb-NO" smtClean="0"/>
              <a:t>01.08.2024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CEC4C-F3C8-4394-AE53-2F48B273041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184356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3DF9E-F471-4D71-A67E-9492905D9D0A}" type="datetimeFigureOut">
              <a:rPr lang="nb-NO" smtClean="0"/>
              <a:t>01.08.2024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CEC4C-F3C8-4394-AE53-2F48B273041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765548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3DF9E-F471-4D71-A67E-9492905D9D0A}" type="datetimeFigureOut">
              <a:rPr lang="nb-NO" smtClean="0"/>
              <a:t>01.08.2024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CEC4C-F3C8-4394-AE53-2F48B273041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452609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3DF9E-F471-4D71-A67E-9492905D9D0A}" type="datetimeFigureOut">
              <a:rPr lang="nb-NO" smtClean="0"/>
              <a:t>01.08.2024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CEC4C-F3C8-4394-AE53-2F48B273041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130990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3DF9E-F471-4D71-A67E-9492905D9D0A}" type="datetimeFigureOut">
              <a:rPr lang="nb-NO" smtClean="0"/>
              <a:t>01.08.2024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CEC4C-F3C8-4394-AE53-2F48B273041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07918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3DF9E-F471-4D71-A67E-9492905D9D0A}" type="datetimeFigureOut">
              <a:rPr lang="nb-NO" smtClean="0"/>
              <a:t>01.08.2024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CEC4C-F3C8-4394-AE53-2F48B273041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333538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3DF9E-F471-4D71-A67E-9492905D9D0A}" type="datetimeFigureOut">
              <a:rPr lang="nb-NO" smtClean="0"/>
              <a:t>01.08.2024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CEC4C-F3C8-4394-AE53-2F48B273041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696412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3DF9E-F471-4D71-A67E-9492905D9D0A}" type="datetimeFigureOut">
              <a:rPr lang="nb-NO" smtClean="0"/>
              <a:t>01.08.2024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CEC4C-F3C8-4394-AE53-2F48B273041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950924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3DF9E-F471-4D71-A67E-9492905D9D0A}" type="datetimeFigureOut">
              <a:rPr lang="nb-NO" smtClean="0"/>
              <a:t>01.08.2024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CEC4C-F3C8-4394-AE53-2F48B273041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853682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/>
              <a:t>Klikk på ikonet for å legge til et bilde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3DF9E-F471-4D71-A67E-9492905D9D0A}" type="datetimeFigureOut">
              <a:rPr lang="nb-NO" smtClean="0"/>
              <a:t>01.08.2024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CEC4C-F3C8-4394-AE53-2F48B273041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653880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323DF9E-F471-4D71-A67E-9492905D9D0A}" type="datetimeFigureOut">
              <a:rPr lang="nb-NO" smtClean="0"/>
              <a:t>01.08.2024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E0CEC4C-F3C8-4394-AE53-2F48B273041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019649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e 2">
            <a:extLst>
              <a:ext uri="{FF2B5EF4-FFF2-40B4-BE49-F238E27FC236}">
                <a16:creationId xmlns:a16="http://schemas.microsoft.com/office/drawing/2014/main" id="{B0283DC0-99D1-47AD-C9B6-949BE114634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" y="-3364"/>
            <a:ext cx="2193691" cy="678370"/>
          </a:xfrm>
          <a:prstGeom prst="rect">
            <a:avLst/>
          </a:prstGeom>
        </p:spPr>
      </p:pic>
      <p:sp>
        <p:nvSpPr>
          <p:cNvPr id="4" name="TekstSylinder 3">
            <a:extLst>
              <a:ext uri="{FF2B5EF4-FFF2-40B4-BE49-F238E27FC236}">
                <a16:creationId xmlns:a16="http://schemas.microsoft.com/office/drawing/2014/main" id="{018FC885-274F-84ED-5C21-9AA53D53D067}"/>
              </a:ext>
            </a:extLst>
          </p:cNvPr>
          <p:cNvSpPr txBox="1"/>
          <p:nvPr/>
        </p:nvSpPr>
        <p:spPr>
          <a:xfrm>
            <a:off x="100012" y="771877"/>
            <a:ext cx="5838825" cy="1754326"/>
          </a:xfrm>
          <a:prstGeom prst="rect">
            <a:avLst/>
          </a:prstGeom>
          <a:noFill/>
          <a:ln w="53975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nb-NO" sz="2800" b="1" dirty="0"/>
              <a:t>VALG KRETSSTYRE i februar 2025.</a:t>
            </a:r>
          </a:p>
          <a:p>
            <a:r>
              <a:rPr lang="nb-NO" sz="2000" dirty="0"/>
              <a:t>Vi trenger kandidater til disse vervene: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2000" dirty="0"/>
              <a:t>Kretsleder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2000" dirty="0"/>
              <a:t>3 Styremedlemmer, begge kjønn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2000" dirty="0"/>
              <a:t>2 Varamedlemmer, en av hvert kjønn</a:t>
            </a:r>
          </a:p>
        </p:txBody>
      </p:sp>
      <p:sp>
        <p:nvSpPr>
          <p:cNvPr id="6" name="TekstSylinder 5">
            <a:extLst>
              <a:ext uri="{FF2B5EF4-FFF2-40B4-BE49-F238E27FC236}">
                <a16:creationId xmlns:a16="http://schemas.microsoft.com/office/drawing/2014/main" id="{9D32DB24-7F7D-1E36-7A1D-13DB4F3708D1}"/>
              </a:ext>
            </a:extLst>
          </p:cNvPr>
          <p:cNvSpPr txBox="1"/>
          <p:nvPr/>
        </p:nvSpPr>
        <p:spPr>
          <a:xfrm>
            <a:off x="5978497" y="28620"/>
            <a:ext cx="3889404" cy="6440225"/>
          </a:xfrm>
          <a:prstGeom prst="rect">
            <a:avLst/>
          </a:prstGeom>
          <a:noFill/>
          <a:ln w="15875">
            <a:solidFill>
              <a:srgbClr val="00B050"/>
            </a:solidFill>
          </a:ln>
        </p:spPr>
        <p:txBody>
          <a:bodyPr wrap="square">
            <a:spAutoFit/>
          </a:bodyPr>
          <a:lstStyle/>
          <a:p>
            <a:pPr algn="l"/>
            <a:r>
              <a:rPr lang="nb-NO" sz="1250" b="1" dirty="0">
                <a:latin typeface="OpenSans-Bold"/>
              </a:rPr>
              <a:t>§ 2.2.1 KRETSSTYRETS OPPGAVER</a:t>
            </a:r>
          </a:p>
          <a:p>
            <a:pPr algn="l"/>
            <a:r>
              <a:rPr lang="nb-NO" sz="1250" dirty="0">
                <a:latin typeface="ArialMT"/>
              </a:rPr>
              <a:t>● </a:t>
            </a:r>
            <a:r>
              <a:rPr lang="nb-NO" sz="1250" dirty="0">
                <a:latin typeface="OpenSans-Regular"/>
              </a:rPr>
              <a:t>Lede kretsens arbeid i overensstemmelse med Norges</a:t>
            </a:r>
          </a:p>
          <a:p>
            <a:pPr algn="l"/>
            <a:r>
              <a:rPr lang="nb-NO" sz="1250" dirty="0">
                <a:latin typeface="OpenSans-Regular"/>
              </a:rPr>
              <a:t>KFUK-KFUM-speideres grunnregler, organisasjonsbestemmelser og</a:t>
            </a:r>
          </a:p>
          <a:p>
            <a:pPr algn="l"/>
            <a:r>
              <a:rPr lang="nb-NO" sz="1250" dirty="0">
                <a:latin typeface="OpenSans-Regular"/>
              </a:rPr>
              <a:t>strategi.</a:t>
            </a:r>
          </a:p>
          <a:p>
            <a:pPr algn="l"/>
            <a:r>
              <a:rPr lang="nb-NO" sz="1250" dirty="0">
                <a:latin typeface="ArialMT"/>
              </a:rPr>
              <a:t>● </a:t>
            </a:r>
            <a:r>
              <a:rPr lang="nb-NO" sz="1250" dirty="0">
                <a:latin typeface="OpenSans-Regular"/>
              </a:rPr>
              <a:t>Iverksette de tiltak eller videreføre de saker som har vært</a:t>
            </a:r>
          </a:p>
          <a:p>
            <a:pPr algn="l"/>
            <a:r>
              <a:rPr lang="nb-NO" sz="1250" dirty="0">
                <a:latin typeface="OpenSans-Regular"/>
              </a:rPr>
              <a:t>behandlet på årsmøte.</a:t>
            </a:r>
          </a:p>
          <a:p>
            <a:pPr algn="l"/>
            <a:r>
              <a:rPr lang="nb-NO" sz="1250" dirty="0">
                <a:latin typeface="ArialMT"/>
              </a:rPr>
              <a:t>● </a:t>
            </a:r>
            <a:r>
              <a:rPr lang="nb-NO" sz="1250" dirty="0">
                <a:latin typeface="OpenSans-Regular"/>
              </a:rPr>
              <a:t>Ivareta kretsens løpende kontakt med forbundets sentralledd.</a:t>
            </a:r>
          </a:p>
          <a:p>
            <a:pPr algn="l"/>
            <a:r>
              <a:rPr lang="nb-NO" sz="1250" dirty="0">
                <a:latin typeface="ArialMT"/>
              </a:rPr>
              <a:t>● </a:t>
            </a:r>
            <a:r>
              <a:rPr lang="nb-NO" sz="1250" dirty="0">
                <a:latin typeface="OpenSans-Regular"/>
              </a:rPr>
              <a:t>Holde seg orientert om arbeidet i gruppene og gi lederne støtte,</a:t>
            </a:r>
          </a:p>
          <a:p>
            <a:pPr algn="l"/>
            <a:r>
              <a:rPr lang="nb-NO" sz="1250" dirty="0">
                <a:latin typeface="OpenSans-Regular"/>
              </a:rPr>
              <a:t>råd og oppmuntring.</a:t>
            </a:r>
          </a:p>
          <a:p>
            <a:pPr algn="l"/>
            <a:r>
              <a:rPr lang="nb-NO" sz="1250" dirty="0">
                <a:latin typeface="ArialMT"/>
              </a:rPr>
              <a:t>● </a:t>
            </a:r>
            <a:r>
              <a:rPr lang="nb-NO" sz="1250" dirty="0">
                <a:latin typeface="OpenSans-Regular"/>
              </a:rPr>
              <a:t>Påse at gruppenes regnskap blir revidert.</a:t>
            </a:r>
          </a:p>
          <a:p>
            <a:pPr algn="l"/>
            <a:r>
              <a:rPr lang="nb-NO" sz="1250" dirty="0">
                <a:latin typeface="ArialMT"/>
              </a:rPr>
              <a:t>● </a:t>
            </a:r>
            <a:r>
              <a:rPr lang="nb-NO" sz="1250" dirty="0">
                <a:latin typeface="OpenSans-Regular"/>
              </a:rPr>
              <a:t>Ta initiativ til felles tiltak for kretsens grupper og enheter så som</a:t>
            </a:r>
          </a:p>
          <a:p>
            <a:pPr algn="l"/>
            <a:r>
              <a:rPr lang="nb-NO" sz="1250" dirty="0">
                <a:latin typeface="OpenSans-Regular"/>
              </a:rPr>
              <a:t>kretsleir, ledersamvær etc.</a:t>
            </a:r>
          </a:p>
          <a:p>
            <a:pPr algn="l"/>
            <a:r>
              <a:rPr lang="nb-NO" sz="1250" dirty="0">
                <a:latin typeface="ArialMT"/>
              </a:rPr>
              <a:t>● </a:t>
            </a:r>
            <a:r>
              <a:rPr lang="nb-NO" sz="1250" dirty="0">
                <a:latin typeface="OpenSans-Regular"/>
              </a:rPr>
              <a:t>Arbeide for medlemsvekst i kretsen.</a:t>
            </a:r>
          </a:p>
          <a:p>
            <a:pPr algn="l"/>
            <a:r>
              <a:rPr lang="nb-NO" sz="1250" dirty="0">
                <a:latin typeface="ArialMT"/>
              </a:rPr>
              <a:t>● </a:t>
            </a:r>
            <a:r>
              <a:rPr lang="nb-NO" sz="1250" dirty="0">
                <a:latin typeface="OpenSans-Regular"/>
              </a:rPr>
              <a:t>Sette i verk landsting/kretstings vedtak.</a:t>
            </a:r>
          </a:p>
          <a:p>
            <a:pPr algn="l"/>
            <a:r>
              <a:rPr lang="nb-NO" sz="1250" dirty="0">
                <a:latin typeface="ArialMT"/>
              </a:rPr>
              <a:t>● </a:t>
            </a:r>
            <a:r>
              <a:rPr lang="nb-NO" sz="1250" dirty="0">
                <a:latin typeface="OpenSans-Regular"/>
              </a:rPr>
              <a:t>Forvalte midler og eiendeler fra nedlagte grupper i samråd med</a:t>
            </a:r>
          </a:p>
          <a:p>
            <a:pPr algn="l"/>
            <a:r>
              <a:rPr lang="nb-NO" sz="1250" dirty="0">
                <a:latin typeface="OpenSans-Regular"/>
              </a:rPr>
              <a:t>landsstyret.</a:t>
            </a:r>
          </a:p>
          <a:p>
            <a:pPr algn="l"/>
            <a:r>
              <a:rPr lang="nb-NO" sz="1250" dirty="0">
                <a:latin typeface="ArialMT"/>
              </a:rPr>
              <a:t>● </a:t>
            </a:r>
            <a:r>
              <a:rPr lang="nb-NO" sz="1250" dirty="0">
                <a:latin typeface="OpenSans-Regular"/>
              </a:rPr>
              <a:t>Påse at det blir ført særskilt protokoll for kretsstyret og kretsting.</a:t>
            </a:r>
          </a:p>
          <a:p>
            <a:pPr algn="l"/>
            <a:r>
              <a:rPr lang="nb-NO" sz="1250" dirty="0">
                <a:latin typeface="ArialMT"/>
              </a:rPr>
              <a:t>● </a:t>
            </a:r>
            <a:r>
              <a:rPr lang="nb-NO" sz="1250" dirty="0">
                <a:latin typeface="OpenSans-Regular"/>
              </a:rPr>
              <a:t>Påse at det blir ført regnskap over kretsens eiendeler, gjeld,</a:t>
            </a:r>
          </a:p>
          <a:p>
            <a:pPr algn="l"/>
            <a:r>
              <a:rPr lang="nb-NO" sz="1250" dirty="0">
                <a:latin typeface="OpenSans-Regular"/>
              </a:rPr>
              <a:t>inntekter og utgifter.</a:t>
            </a:r>
          </a:p>
          <a:p>
            <a:r>
              <a:rPr lang="nb-NO" sz="1250" dirty="0">
                <a:latin typeface="ArialMT"/>
              </a:rPr>
              <a:t>● </a:t>
            </a:r>
            <a:r>
              <a:rPr lang="nb-NO" sz="1250" dirty="0">
                <a:latin typeface="OpenSans-Regular"/>
              </a:rPr>
              <a:t>Regnskapet skal følge kalenderåret og skal avsluttes senest 3vedrørende kretsen</a:t>
            </a:r>
          </a:p>
          <a:p>
            <a:pPr algn="l"/>
            <a:r>
              <a:rPr lang="nb-NO" sz="1250" dirty="0">
                <a:latin typeface="OpenSans-Regular"/>
              </a:rPr>
              <a:t>måneder etter årets utgang. Kretsleder plikter å se til at regnskap</a:t>
            </a:r>
          </a:p>
          <a:p>
            <a:pPr algn="l"/>
            <a:r>
              <a:rPr lang="nb-NO" sz="1250" dirty="0">
                <a:latin typeface="OpenSans-Regular"/>
              </a:rPr>
              <a:t>og bilag oppbevares i 10 år etter utgangen av regnskapsåret.</a:t>
            </a:r>
            <a:endParaRPr lang="nb-NO" sz="1250" dirty="0"/>
          </a:p>
        </p:txBody>
      </p:sp>
      <p:sp>
        <p:nvSpPr>
          <p:cNvPr id="7" name="TekstSylinder 6">
            <a:extLst>
              <a:ext uri="{FF2B5EF4-FFF2-40B4-BE49-F238E27FC236}">
                <a16:creationId xmlns:a16="http://schemas.microsoft.com/office/drawing/2014/main" id="{B159F6E4-5EA0-9F95-EE4E-8700BF95B0BC}"/>
              </a:ext>
            </a:extLst>
          </p:cNvPr>
          <p:cNvSpPr txBox="1"/>
          <p:nvPr/>
        </p:nvSpPr>
        <p:spPr>
          <a:xfrm>
            <a:off x="0" y="6457890"/>
            <a:ext cx="60165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600" b="1" dirty="0">
                <a:solidFill>
                  <a:srgbClr val="00B0F0"/>
                </a:solidFill>
              </a:rPr>
              <a:t>Hilsen Valgkomiteen: </a:t>
            </a:r>
            <a:r>
              <a:rPr lang="nb-NO" sz="1600" dirty="0">
                <a:solidFill>
                  <a:srgbClr val="00B0F0"/>
                </a:solidFill>
                <a:latin typeface="Script MT Bold" panose="03040602040607080904" pitchFamily="66" charset="0"/>
              </a:rPr>
              <a:t>Øystein Johnsrud, Ole Norland, Mari </a:t>
            </a:r>
            <a:r>
              <a:rPr lang="nb-NO" sz="1600" dirty="0" err="1">
                <a:solidFill>
                  <a:srgbClr val="00B0F0"/>
                </a:solidFill>
                <a:latin typeface="Script MT Bold" panose="03040602040607080904" pitchFamily="66" charset="0"/>
              </a:rPr>
              <a:t>Skøgøy</a:t>
            </a:r>
            <a:endParaRPr lang="nb-NO" sz="1600" dirty="0">
              <a:solidFill>
                <a:srgbClr val="00B0F0"/>
              </a:solidFill>
              <a:latin typeface="Script MT Bold" panose="03040602040607080904" pitchFamily="66" charset="0"/>
            </a:endParaRPr>
          </a:p>
        </p:txBody>
      </p:sp>
      <p:sp>
        <p:nvSpPr>
          <p:cNvPr id="8" name="TekstSylinder 7">
            <a:extLst>
              <a:ext uri="{FF2B5EF4-FFF2-40B4-BE49-F238E27FC236}">
                <a16:creationId xmlns:a16="http://schemas.microsoft.com/office/drawing/2014/main" id="{8C8F3B5B-F8EC-2AD3-BF4E-587C3ED82FB4}"/>
              </a:ext>
            </a:extLst>
          </p:cNvPr>
          <p:cNvSpPr txBox="1"/>
          <p:nvPr/>
        </p:nvSpPr>
        <p:spPr>
          <a:xfrm>
            <a:off x="100011" y="2676165"/>
            <a:ext cx="5838825" cy="2062103"/>
          </a:xfrm>
          <a:prstGeom prst="rect">
            <a:avLst/>
          </a:prstGeom>
          <a:noFill/>
          <a:ln w="412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nb-NO" sz="1600" b="1" dirty="0"/>
              <a:t>Gruppeleder:</a:t>
            </a:r>
          </a:p>
          <a:p>
            <a:r>
              <a:rPr lang="nb-NO" sz="1600" dirty="0"/>
              <a:t>Kretsen er basert på at alle gruppene bidrar og vi trenger at alle  gruppene tar sitt ansvar og bidrar med kandidater til kretsens arbeid.</a:t>
            </a:r>
          </a:p>
          <a:p>
            <a:endParaRPr lang="nb-NO" sz="1600" dirty="0"/>
          </a:p>
          <a:p>
            <a:r>
              <a:rPr lang="nb-NO" sz="1600" dirty="0"/>
              <a:t>Start nå med å motivere aktuelle kandidater i gruppen til å stille til valg og bidra i kretsens arbeide for alle speiderne i Rogaland KFUK-KFUM-SPEIDERE.</a:t>
            </a:r>
          </a:p>
        </p:txBody>
      </p:sp>
      <p:sp>
        <p:nvSpPr>
          <p:cNvPr id="9" name="TekstSylinder 8">
            <a:extLst>
              <a:ext uri="{FF2B5EF4-FFF2-40B4-BE49-F238E27FC236}">
                <a16:creationId xmlns:a16="http://schemas.microsoft.com/office/drawing/2014/main" id="{78BAB4D0-0ADE-C496-CC78-C58C19066F47}"/>
              </a:ext>
            </a:extLst>
          </p:cNvPr>
          <p:cNvSpPr txBox="1"/>
          <p:nvPr/>
        </p:nvSpPr>
        <p:spPr>
          <a:xfrm>
            <a:off x="88885" y="4899185"/>
            <a:ext cx="5838825" cy="1569660"/>
          </a:xfrm>
          <a:prstGeom prst="rect">
            <a:avLst/>
          </a:prstGeom>
          <a:noFill/>
          <a:ln w="41275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nb-NO" sz="1600" b="1" dirty="0"/>
              <a:t>Du:</a:t>
            </a:r>
          </a:p>
          <a:p>
            <a:r>
              <a:rPr lang="nb-NO" sz="1600" dirty="0"/>
              <a:t>Bli med å ta ansvar for at kretsen lever videre og blir enda bedre.</a:t>
            </a:r>
          </a:p>
          <a:p>
            <a:endParaRPr lang="nb-NO" sz="1600" dirty="0"/>
          </a:p>
          <a:p>
            <a:r>
              <a:rPr lang="nb-NO" sz="1600" dirty="0"/>
              <a:t>Meld deg som kandidat til kretsstyret nå! Få enda mer ledererfaring og erfaring i organisasjonsarbeid – det teller på CV-en også! </a:t>
            </a:r>
          </a:p>
        </p:txBody>
      </p:sp>
      <p:pic>
        <p:nvPicPr>
          <p:cNvPr id="10" name="Bilde 9">
            <a:extLst>
              <a:ext uri="{FF2B5EF4-FFF2-40B4-BE49-F238E27FC236}">
                <a16:creationId xmlns:a16="http://schemas.microsoft.com/office/drawing/2014/main" id="{4F4270B6-401C-B8A9-349F-C5C37A2DBB4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43450" y="1262481"/>
            <a:ext cx="1103922" cy="1189457"/>
          </a:xfrm>
          <a:prstGeom prst="rect">
            <a:avLst/>
          </a:prstGeom>
        </p:spPr>
      </p:pic>
      <p:pic>
        <p:nvPicPr>
          <p:cNvPr id="12" name="Bilde 11">
            <a:extLst>
              <a:ext uri="{FF2B5EF4-FFF2-40B4-BE49-F238E27FC236}">
                <a16:creationId xmlns:a16="http://schemas.microsoft.com/office/drawing/2014/main" id="{8BA1DF9E-2F1D-F9F5-70C2-C0E7FAC21BB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04472" y="39183"/>
            <a:ext cx="1510553" cy="6358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7962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-tema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-tema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71</TotalTime>
  <Words>310</Words>
  <Application>Microsoft Office PowerPoint</Application>
  <PresentationFormat>A4 (210 x 297 mm)</PresentationFormat>
  <Paragraphs>37</Paragraphs>
  <Slides>1</Slides>
  <Notes>1</Notes>
  <HiddenSlides>0</HiddenSlides>
  <MMClips>0</MMClips>
  <ScaleCrop>false</ScaleCrop>
  <HeadingPairs>
    <vt:vector size="6" baseType="variant">
      <vt:variant>
        <vt:lpstr>Brukte skrifter</vt:lpstr>
      </vt:variant>
      <vt:variant>
        <vt:i4>7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9" baseType="lpstr">
      <vt:lpstr>Aptos</vt:lpstr>
      <vt:lpstr>Aptos Display</vt:lpstr>
      <vt:lpstr>Arial</vt:lpstr>
      <vt:lpstr>ArialMT</vt:lpstr>
      <vt:lpstr>OpenSans-Bold</vt:lpstr>
      <vt:lpstr>OpenSans-Regular</vt:lpstr>
      <vt:lpstr>Script MT Bold</vt:lpstr>
      <vt:lpstr>Office-tema</vt:lpstr>
      <vt:lpstr>PowerPoint-presentasjon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Øystein Johnsrud</dc:creator>
  <cp:lastModifiedBy>Øystein Johnsrud</cp:lastModifiedBy>
  <cp:revision>1</cp:revision>
  <cp:lastPrinted>2024-08-01T09:35:33Z</cp:lastPrinted>
  <dcterms:created xsi:type="dcterms:W3CDTF">2024-07-30T17:55:13Z</dcterms:created>
  <dcterms:modified xsi:type="dcterms:W3CDTF">2024-08-01T09:45:23Z</dcterms:modified>
</cp:coreProperties>
</file>